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A7D41-039F-9FD1-C0CB-52E950AAD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4ED1BE-7F52-2CA8-B82D-BEE2E70CD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7EAB9-6628-81DF-AC79-D742BC35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654F8-3054-23E0-A9F8-21BF9C31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22EB38-7499-1D51-AEB3-ADE8084B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881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16323-A809-ACD8-77E8-AA1EA648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69DEC0-155D-7D3A-74BE-55C79B772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F5968-0B29-A739-5660-BC803A6F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8B6F9A-95F1-6D94-A79C-B6662E80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017A9A-A085-8460-E12E-067E0B90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766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12AE9A-FE1C-4CB2-F351-6D5133F70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9E1B1C-CA5D-DF09-ADEE-8BD23A363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6E867-33BB-09DD-0645-924E25E4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6D76BF-8D9E-A1CD-E6F9-1373570C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600112-00BF-34BD-C11D-996B193A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860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9CECA-0F09-2A9C-A9BE-63AFE61C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79C2F2-7131-EE94-9B7E-281A32B9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F0E84C-3A6F-EAC5-3B34-BA7A4189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4B11A-3644-4F68-5F02-EF23379B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48AB48-799B-CA64-617E-4BA20CC1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83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3D9F3-4651-0F61-7B0A-5B33CCFD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B8A28D-D642-D890-53D0-E571F273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B829E-07E8-8FDA-9AC4-46BD5C32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AD0229-0833-9E1E-E74E-4EE8FB5D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4747B7-9632-1518-F9C7-E315B5D2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93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528A7-7990-C193-F236-7B339A41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CC29AE-A2C4-B850-B738-EE7F1BBC4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0F47F3-4644-DE8A-D7F7-980CA80E8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72120E-72A4-C762-7821-69B708AB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DB7DBB-F943-B3DC-485E-71B5892A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D0DD7D-F032-4DA2-83E0-1803E01B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77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05ADA-3B82-AA4A-5158-784BC1E3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03773B-6F94-0485-2C37-B61F2FBFF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159B77-ECFA-6B4F-2F28-512D0DF4A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F173A1-20CD-0F7B-5DB2-CA59C59C5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3151B9-27B9-9F23-732D-D930633FA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6435D9-0BB7-C198-F57C-F8EDC1CA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CF6165-7883-4796-C42E-0F253B2C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C07BB3-48DF-8261-DB91-A0127017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598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60C35-8896-54FE-92A6-9931F730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33E6F6-2BC8-14FC-FF52-D44C2653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86AE6C-23DD-09F5-893D-31A5C26F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2CB747-A1ED-3FE6-89E5-D1985ED2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194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062AEE-3166-A3FD-6D73-38141E0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269121-A02B-E09C-9D61-7A5CF692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F094FA-4299-346A-44B9-43568AB1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520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A9595-A393-B673-136E-3B01B1FE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65EAE6-B844-4BF2-2E49-32782765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9CA562-B8F0-131E-8E75-5DBCE41D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9BE649-40B0-FFD7-EEA0-549589FB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2D07D1-25B8-7228-32B0-6877B272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D774D0-3AF2-F098-DC8A-F5125772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783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27C24-5E28-E064-39D8-EB056A6F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60A94B-1049-31B6-1DFC-E078F4FD1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3ABEB3-A696-8B37-DEED-F454A13D3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D8DEE0-E827-5EDB-D323-C583E618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0ABCFB-1F27-2202-70BE-DAB632CE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ABC75C-A4F4-F266-1CDD-FD932F00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274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44B3D2-2191-1ACE-F881-9D55E2A1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9143B2-E1A5-8CCF-1991-3CE3A6B4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6D978-29A2-E2CE-5EDE-CBDB9CCB5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D5F9AC-48A5-4F1B-B7A4-222A3BDA24B9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6143F-4D29-6495-B9CC-26914F9E4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376F0-FDD3-6BD6-C9AD-53DD0F3C3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A4D87-661A-4530-8B11-0FE4CA3B51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129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285F9C-C972-68F0-758A-8F6CFA9CF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s-AR" sz="4800">
                <a:solidFill>
                  <a:srgbClr val="FFFFFF"/>
                </a:solidFill>
              </a:rPr>
              <a:t>Abstracts in Review Article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BC6D3A-9CFA-6475-23BA-7B896B8D4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s-AR"/>
              <a:t>Language Practice </a:t>
            </a:r>
          </a:p>
          <a:p>
            <a:pPr algn="l"/>
            <a:r>
              <a:rPr lang="es-AR"/>
              <a:t>Inglés II – FIUNER </a:t>
            </a:r>
          </a:p>
        </p:txBody>
      </p:sp>
    </p:spTree>
    <p:extLst>
      <p:ext uri="{BB962C8B-B14F-4D97-AF65-F5344CB8AC3E}">
        <p14:creationId xmlns:p14="http://schemas.microsoft.com/office/powerpoint/2010/main" val="395734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46D7AA-2D17-AD95-896F-B2AE9E06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31" y="863262"/>
            <a:ext cx="11022997" cy="36792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C463D8B-9705-66CC-36E3-0A82CB384753}"/>
              </a:ext>
            </a:extLst>
          </p:cNvPr>
          <p:cNvSpPr txBox="1"/>
          <p:nvPr/>
        </p:nvSpPr>
        <p:spPr>
          <a:xfrm>
            <a:off x="1251112" y="366547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TEXT 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2F7230-E057-6A66-3D74-710A53D138BB}"/>
              </a:ext>
            </a:extLst>
          </p:cNvPr>
          <p:cNvSpPr txBox="1"/>
          <p:nvPr/>
        </p:nvSpPr>
        <p:spPr>
          <a:xfrm>
            <a:off x="5020574" y="4794409"/>
            <a:ext cx="645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1-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What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is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the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source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of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the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text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</a:p>
          <a:p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2- Who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is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/are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the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autor/s?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Affiliations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</a:p>
          <a:p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3-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Read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the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title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and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provide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 </a:t>
            </a:r>
            <a:r>
              <a:rPr lang="es-A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Spanish</a:t>
            </a:r>
            <a:r>
              <a:rPr lang="es-A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versión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40D68A-BC54-E629-7915-A22F1FDF3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556" y="6246620"/>
            <a:ext cx="7171428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3856E8-4DFC-2E88-6B78-54B80C10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9" y="779489"/>
            <a:ext cx="10096764" cy="54714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2A560BD-43F3-7E61-BA2C-6C66E950D793}"/>
              </a:ext>
            </a:extLst>
          </p:cNvPr>
          <p:cNvSpPr txBox="1"/>
          <p:nvPr/>
        </p:nvSpPr>
        <p:spPr>
          <a:xfrm>
            <a:off x="764499" y="327710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TEXT 1</a:t>
            </a: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9CB3FD36-A062-0046-98FA-257B85B89F52}"/>
              </a:ext>
            </a:extLst>
          </p:cNvPr>
          <p:cNvSpPr/>
          <p:nvPr/>
        </p:nvSpPr>
        <p:spPr>
          <a:xfrm>
            <a:off x="621203" y="1179871"/>
            <a:ext cx="143296" cy="545690"/>
          </a:xfrm>
          <a:prstGeom prst="leftBracket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ADA3E43-6C2E-A0D4-86D6-4678FF14561E}"/>
              </a:ext>
            </a:extLst>
          </p:cNvPr>
          <p:cNvCxnSpPr/>
          <p:nvPr/>
        </p:nvCxnSpPr>
        <p:spPr>
          <a:xfrm>
            <a:off x="4321277" y="1725561"/>
            <a:ext cx="16075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00C362C-C8AE-E984-C41D-251B63EE26D3}"/>
              </a:ext>
            </a:extLst>
          </p:cNvPr>
          <p:cNvCxnSpPr/>
          <p:nvPr/>
        </p:nvCxnSpPr>
        <p:spPr>
          <a:xfrm>
            <a:off x="4321276" y="2482645"/>
            <a:ext cx="16075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502DDC0-2AD8-31D3-AC62-744BFF625D58}"/>
              </a:ext>
            </a:extLst>
          </p:cNvPr>
          <p:cNvCxnSpPr>
            <a:cxnSpLocks/>
          </p:cNvCxnSpPr>
          <p:nvPr/>
        </p:nvCxnSpPr>
        <p:spPr>
          <a:xfrm>
            <a:off x="7734300" y="2969341"/>
            <a:ext cx="4658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C5A5C26-6B26-3899-CC48-0D2AAB0ECF78}"/>
              </a:ext>
            </a:extLst>
          </p:cNvPr>
          <p:cNvCxnSpPr/>
          <p:nvPr/>
        </p:nvCxnSpPr>
        <p:spPr>
          <a:xfrm>
            <a:off x="2408903" y="2231922"/>
            <a:ext cx="16075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E515F75-A757-1BB4-D25A-624826962CC7}"/>
              </a:ext>
            </a:extLst>
          </p:cNvPr>
          <p:cNvCxnSpPr/>
          <p:nvPr/>
        </p:nvCxnSpPr>
        <p:spPr>
          <a:xfrm>
            <a:off x="7590503" y="3429000"/>
            <a:ext cx="16075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EBC1236-181A-0D2A-F4A9-0FB3A931F55D}"/>
              </a:ext>
            </a:extLst>
          </p:cNvPr>
          <p:cNvCxnSpPr>
            <a:cxnSpLocks/>
          </p:cNvCxnSpPr>
          <p:nvPr/>
        </p:nvCxnSpPr>
        <p:spPr>
          <a:xfrm>
            <a:off x="2944761" y="4213122"/>
            <a:ext cx="10717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2306545-D20D-3AFE-D3F3-06416E526DF2}"/>
              </a:ext>
            </a:extLst>
          </p:cNvPr>
          <p:cNvCxnSpPr/>
          <p:nvPr/>
        </p:nvCxnSpPr>
        <p:spPr>
          <a:xfrm>
            <a:off x="6344263" y="4434348"/>
            <a:ext cx="16075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363BD28-E871-0F38-A072-A156DCC444FF}"/>
              </a:ext>
            </a:extLst>
          </p:cNvPr>
          <p:cNvCxnSpPr/>
          <p:nvPr/>
        </p:nvCxnSpPr>
        <p:spPr>
          <a:xfrm>
            <a:off x="7396315" y="4685070"/>
            <a:ext cx="16075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54F51B32-DA30-0567-F959-913EF0081E73}"/>
              </a:ext>
            </a:extLst>
          </p:cNvPr>
          <p:cNvSpPr/>
          <p:nvPr/>
        </p:nvSpPr>
        <p:spPr>
          <a:xfrm>
            <a:off x="8200103" y="4685070"/>
            <a:ext cx="803787" cy="35886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C142B0C-8A79-6710-96CB-812F19835920}"/>
              </a:ext>
            </a:extLst>
          </p:cNvPr>
          <p:cNvSpPr/>
          <p:nvPr/>
        </p:nvSpPr>
        <p:spPr>
          <a:xfrm>
            <a:off x="2408903" y="4873141"/>
            <a:ext cx="803787" cy="35886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72B0011-E9FC-8917-480F-227DB82320EC}"/>
              </a:ext>
            </a:extLst>
          </p:cNvPr>
          <p:cNvCxnSpPr>
            <a:cxnSpLocks/>
          </p:cNvCxnSpPr>
          <p:nvPr/>
        </p:nvCxnSpPr>
        <p:spPr>
          <a:xfrm>
            <a:off x="7861300" y="3714545"/>
            <a:ext cx="7107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24F5A2B-F451-ADC8-0771-44963EBE86D2}"/>
              </a:ext>
            </a:extLst>
          </p:cNvPr>
          <p:cNvCxnSpPr>
            <a:cxnSpLocks/>
          </p:cNvCxnSpPr>
          <p:nvPr/>
        </p:nvCxnSpPr>
        <p:spPr>
          <a:xfrm>
            <a:off x="9003890" y="4894882"/>
            <a:ext cx="7370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0E5D9D31-CE82-F811-DA94-3E506B631EA2}"/>
              </a:ext>
            </a:extLst>
          </p:cNvPr>
          <p:cNvCxnSpPr>
            <a:cxnSpLocks/>
          </p:cNvCxnSpPr>
          <p:nvPr/>
        </p:nvCxnSpPr>
        <p:spPr>
          <a:xfrm>
            <a:off x="2713701" y="5232010"/>
            <a:ext cx="13027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3DEF00-F6C1-F3EB-EB0E-CC22285F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88" y="3224707"/>
            <a:ext cx="9899151" cy="13257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8F572F-AF34-6508-C91B-4F375499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70" y="1229194"/>
            <a:ext cx="10103370" cy="219980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4D0587-B33F-D79D-239E-B39DC5AFCA82}"/>
              </a:ext>
            </a:extLst>
          </p:cNvPr>
          <p:cNvSpPr txBox="1"/>
          <p:nvPr/>
        </p:nvSpPr>
        <p:spPr>
          <a:xfrm>
            <a:off x="1244184" y="659567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TEXT 1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3996052-A417-95E6-8752-E0A74F8F56BE}"/>
              </a:ext>
            </a:extLst>
          </p:cNvPr>
          <p:cNvSpPr/>
          <p:nvPr/>
        </p:nvSpPr>
        <p:spPr>
          <a:xfrm>
            <a:off x="877266" y="1232579"/>
            <a:ext cx="1408734" cy="35886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E545521-C2DF-B41D-E68A-D3A88407B8AB}"/>
              </a:ext>
            </a:extLst>
          </p:cNvPr>
          <p:cNvCxnSpPr/>
          <p:nvPr/>
        </p:nvCxnSpPr>
        <p:spPr>
          <a:xfrm>
            <a:off x="2286000" y="1591448"/>
            <a:ext cx="16075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3CD075A-723A-488A-56D9-688837CECDB8}"/>
              </a:ext>
            </a:extLst>
          </p:cNvPr>
          <p:cNvCxnSpPr>
            <a:cxnSpLocks/>
          </p:cNvCxnSpPr>
          <p:nvPr/>
        </p:nvCxnSpPr>
        <p:spPr>
          <a:xfrm>
            <a:off x="2639961" y="1784554"/>
            <a:ext cx="4498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222432A-F7E9-C503-AA31-D2D255DEA8F0}"/>
              </a:ext>
            </a:extLst>
          </p:cNvPr>
          <p:cNvCxnSpPr/>
          <p:nvPr/>
        </p:nvCxnSpPr>
        <p:spPr>
          <a:xfrm>
            <a:off x="2588341" y="2050026"/>
            <a:ext cx="16075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2ABE95E-F2D6-EEF2-6A2C-5F03BBA63737}"/>
              </a:ext>
            </a:extLst>
          </p:cNvPr>
          <p:cNvCxnSpPr/>
          <p:nvPr/>
        </p:nvCxnSpPr>
        <p:spPr>
          <a:xfrm>
            <a:off x="1244184" y="2521974"/>
            <a:ext cx="16075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errar corchete 11">
            <a:extLst>
              <a:ext uri="{FF2B5EF4-FFF2-40B4-BE49-F238E27FC236}">
                <a16:creationId xmlns:a16="http://schemas.microsoft.com/office/drawing/2014/main" id="{C53C0F6F-4BF7-E060-A269-7BD62780A0EE}"/>
              </a:ext>
            </a:extLst>
          </p:cNvPr>
          <p:cNvSpPr/>
          <p:nvPr/>
        </p:nvSpPr>
        <p:spPr>
          <a:xfrm>
            <a:off x="10781071" y="2553087"/>
            <a:ext cx="131768" cy="132573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5E32FB3-1903-E638-4671-A8F42A27B5C9}"/>
              </a:ext>
            </a:extLst>
          </p:cNvPr>
          <p:cNvSpPr/>
          <p:nvPr/>
        </p:nvSpPr>
        <p:spPr>
          <a:xfrm>
            <a:off x="5861155" y="2895186"/>
            <a:ext cx="806345" cy="32952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48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A9BAE0-98F6-2875-FC0B-E8B3322883DE}"/>
              </a:ext>
            </a:extLst>
          </p:cNvPr>
          <p:cNvSpPr txBox="1"/>
          <p:nvPr/>
        </p:nvSpPr>
        <p:spPr>
          <a:xfrm>
            <a:off x="1244184" y="659567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TEXT 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169BC4-4812-9231-BEA6-7F95C81F1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95" y="1259174"/>
            <a:ext cx="9473784" cy="39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9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54BAA4-69D2-B568-C44F-F74F60150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11" y="1021189"/>
            <a:ext cx="9788577" cy="40359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A4EC23-56B7-5B9E-F347-15E7D3835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110" y="5236612"/>
            <a:ext cx="8438095" cy="7619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551EE5-9999-38A8-DC3B-0DA4D73B1B0E}"/>
              </a:ext>
            </a:extLst>
          </p:cNvPr>
          <p:cNvSpPr txBox="1"/>
          <p:nvPr/>
        </p:nvSpPr>
        <p:spPr>
          <a:xfrm>
            <a:off x="1244184" y="659567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TEXT 3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AF1F107-12FB-0FAC-66AF-FCF640529F79}"/>
              </a:ext>
            </a:extLst>
          </p:cNvPr>
          <p:cNvCxnSpPr>
            <a:cxnSpLocks/>
          </p:cNvCxnSpPr>
          <p:nvPr/>
        </p:nvCxnSpPr>
        <p:spPr>
          <a:xfrm>
            <a:off x="3738716" y="1666568"/>
            <a:ext cx="8701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3B4B74F5-EAD7-8C2D-BAFE-F2F27359ED16}"/>
              </a:ext>
            </a:extLst>
          </p:cNvPr>
          <p:cNvSpPr/>
          <p:nvPr/>
        </p:nvSpPr>
        <p:spPr>
          <a:xfrm>
            <a:off x="4173794" y="2277543"/>
            <a:ext cx="1297857" cy="3588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A7F3ECA-9785-4C15-47B5-B3BFA24A4926}"/>
              </a:ext>
            </a:extLst>
          </p:cNvPr>
          <p:cNvSpPr/>
          <p:nvPr/>
        </p:nvSpPr>
        <p:spPr>
          <a:xfrm>
            <a:off x="2669459" y="2632438"/>
            <a:ext cx="1504335" cy="3588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DE813C8-1A77-DD63-5870-E202E410CD0D}"/>
              </a:ext>
            </a:extLst>
          </p:cNvPr>
          <p:cNvCxnSpPr>
            <a:cxnSpLocks/>
          </p:cNvCxnSpPr>
          <p:nvPr/>
        </p:nvCxnSpPr>
        <p:spPr>
          <a:xfrm>
            <a:off x="7755194" y="3161072"/>
            <a:ext cx="8701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EABE883-F552-A33C-1071-C52FFF86E407}"/>
              </a:ext>
            </a:extLst>
          </p:cNvPr>
          <p:cNvCxnSpPr>
            <a:cxnSpLocks/>
          </p:cNvCxnSpPr>
          <p:nvPr/>
        </p:nvCxnSpPr>
        <p:spPr>
          <a:xfrm>
            <a:off x="7651955" y="4090220"/>
            <a:ext cx="8701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DB6508EE-06EE-66A7-4A8A-086089C05862}"/>
              </a:ext>
            </a:extLst>
          </p:cNvPr>
          <p:cNvSpPr/>
          <p:nvPr/>
        </p:nvSpPr>
        <p:spPr>
          <a:xfrm>
            <a:off x="6720351" y="2273569"/>
            <a:ext cx="803787" cy="35886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DA9B0631-4461-44D7-DEAC-9AC22AF4466A}"/>
              </a:ext>
            </a:extLst>
          </p:cNvPr>
          <p:cNvSpPr/>
          <p:nvPr/>
        </p:nvSpPr>
        <p:spPr>
          <a:xfrm>
            <a:off x="3303640" y="3507825"/>
            <a:ext cx="921774" cy="35886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E0D1A47-C07D-8DD4-036D-1F8D0E1404F9}"/>
              </a:ext>
            </a:extLst>
          </p:cNvPr>
          <p:cNvCxnSpPr>
            <a:cxnSpLocks/>
          </p:cNvCxnSpPr>
          <p:nvPr/>
        </p:nvCxnSpPr>
        <p:spPr>
          <a:xfrm>
            <a:off x="9443483" y="3755924"/>
            <a:ext cx="8701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2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A198DC-E87E-2BED-BAE2-9AF822EC9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15" y="1098622"/>
            <a:ext cx="10685714" cy="7333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A44CD6-8721-FAB5-C678-73C95F5B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052" y="2543454"/>
            <a:ext cx="8876426" cy="24782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5D09C77-715A-B013-861C-15182C8217E7}"/>
              </a:ext>
            </a:extLst>
          </p:cNvPr>
          <p:cNvSpPr txBox="1"/>
          <p:nvPr/>
        </p:nvSpPr>
        <p:spPr>
          <a:xfrm>
            <a:off x="1139254" y="474457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TEXT 6</a:t>
            </a:r>
          </a:p>
        </p:txBody>
      </p:sp>
    </p:spTree>
    <p:extLst>
      <p:ext uri="{BB962C8B-B14F-4D97-AF65-F5344CB8AC3E}">
        <p14:creationId xmlns:p14="http://schemas.microsoft.com/office/powerpoint/2010/main" val="90592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0EFE69-7E7D-82D9-3CD6-99E56A895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76" y="660443"/>
            <a:ext cx="8888550" cy="46469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5DB890-982D-9C8B-7A3E-F042316DC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24" y="5307354"/>
            <a:ext cx="6375200" cy="9333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BE4FCF2-A075-0B4F-930B-C634A9F76831}"/>
              </a:ext>
            </a:extLst>
          </p:cNvPr>
          <p:cNvSpPr txBox="1"/>
          <p:nvPr/>
        </p:nvSpPr>
        <p:spPr>
          <a:xfrm>
            <a:off x="794480" y="291111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TEXT 6</a:t>
            </a:r>
          </a:p>
        </p:txBody>
      </p:sp>
    </p:spTree>
    <p:extLst>
      <p:ext uri="{BB962C8B-B14F-4D97-AF65-F5344CB8AC3E}">
        <p14:creationId xmlns:p14="http://schemas.microsoft.com/office/powerpoint/2010/main" val="1861703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54</Words>
  <Application>Microsoft Office PowerPoint</Application>
  <PresentationFormat>Panorámica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Abstracts in Review Article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Aruga</dc:creator>
  <cp:lastModifiedBy>Gabriela Aruga</cp:lastModifiedBy>
  <cp:revision>4</cp:revision>
  <dcterms:created xsi:type="dcterms:W3CDTF">2025-05-28T22:08:53Z</dcterms:created>
  <dcterms:modified xsi:type="dcterms:W3CDTF">2025-05-28T23:45:09Z</dcterms:modified>
</cp:coreProperties>
</file>